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>
        <c:manualLayout>
          <c:xMode val="edge"/>
          <c:yMode val="edge"/>
          <c:x val="0.2210146301156799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08612812287353"/>
          <c:y val="0.25093819812490736"/>
          <c:w val="0.39951212695635269"/>
          <c:h val="0.7264365616775921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Cuts That(probably) WILL be made be Scott Walker(</c:v>
                </c:pt>
              </c:strCache>
            </c:strRef>
          </c:tx>
          <c:dLbls>
            <c:dLbl>
              <c:idx val="0"/>
              <c:layout>
                <c:manualLayout>
                  <c:x val="-0.11633481578691547"/>
                  <c:y val="0.1150849001637883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Money For The State(taxes,ect)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5261361427043843"/>
                  <c:y val="-9.007607883670282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Money For The State(taxes,ect)</c:v>
                </c:pt>
                <c:pt idx="1">
                  <c:v>Money Spent</c:v>
                </c:pt>
                <c:pt idx="2">
                  <c:v>Money For Public Workers</c:v>
                </c:pt>
                <c:pt idx="3">
                  <c:v>Money for our GOVERNMENT workers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6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26E28F-A4D7-4460-9E3D-44233863B06B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FC09A1-475E-4E57-AB81-E1F9855A74BA}" type="pres">
      <dgm:prSet presAssocID="{C426E28F-A4D7-4460-9E3D-44233863B06B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E99F8F2-3462-4192-A905-7D7E0BF8C237}" type="presOf" srcId="{C426E28F-A4D7-4460-9E3D-44233863B06B}" destId="{E9FC09A1-475E-4E57-AB81-E1F9855A74BA}" srcOrd="0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F4C219-1EF0-4FE0-AE8F-0BDF661AC33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16389C-9661-4576-965C-413D521F1B2A}" type="pres">
      <dgm:prSet presAssocID="{75F4C219-1EF0-4FE0-AE8F-0BDF661AC337}" presName="composite" presStyleCnt="0">
        <dgm:presLayoutVars>
          <dgm:chMax val="1"/>
          <dgm:dir/>
          <dgm:resizeHandles val="exact"/>
        </dgm:presLayoutVars>
      </dgm:prSet>
      <dgm:spPr/>
    </dgm:pt>
  </dgm:ptLst>
  <dgm:cxnLst>
    <dgm:cxn modelId="{E2E1FE1A-9189-4BC2-B222-79CD7CC208A2}" type="presOf" srcId="{75F4C219-1EF0-4FE0-AE8F-0BDF661AC337}" destId="{E616389C-9661-4576-965C-413D521F1B2A}" srcOrd="0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26E28F-A4D7-4460-9E3D-44233863B06B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25954B-3120-42AC-B8EC-32259805D5F3}">
      <dgm:prSet phldrT="[Text]"/>
      <dgm:spPr/>
      <dgm:t>
        <a:bodyPr/>
        <a:lstStyle/>
        <a:p>
          <a:r>
            <a:rPr lang="en-US" dirty="0" smtClean="0"/>
            <a:t>Walker New Governor </a:t>
          </a:r>
          <a:endParaRPr lang="en-US" dirty="0"/>
        </a:p>
      </dgm:t>
    </dgm:pt>
    <dgm:pt modelId="{C6D511EC-949E-4754-8845-ABA5F98CB7C6}" type="parTrans" cxnId="{E5D37426-9FAE-4D00-BCA3-A0ADF787B847}">
      <dgm:prSet/>
      <dgm:spPr/>
      <dgm:t>
        <a:bodyPr/>
        <a:lstStyle/>
        <a:p>
          <a:endParaRPr lang="en-US"/>
        </a:p>
      </dgm:t>
    </dgm:pt>
    <dgm:pt modelId="{1C961AE9-E914-46B7-BDED-27C16F824E03}" type="sibTrans" cxnId="{E5D37426-9FAE-4D00-BCA3-A0ADF787B847}">
      <dgm:prSet/>
      <dgm:spPr/>
      <dgm:t>
        <a:bodyPr/>
        <a:lstStyle/>
        <a:p>
          <a:endParaRPr lang="en-US"/>
        </a:p>
      </dgm:t>
    </dgm:pt>
    <dgm:pt modelId="{464ED2A1-DFFD-41D3-BAB0-5DFB09A19459}">
      <dgm:prSet phldrT="[Text]"/>
      <dgm:spPr/>
      <dgm:t>
        <a:bodyPr/>
        <a:lstStyle/>
        <a:p>
          <a:r>
            <a:rPr lang="en-US" dirty="0" smtClean="0"/>
            <a:t>Stuff Gets </a:t>
          </a:r>
          <a:r>
            <a:rPr lang="en-US" b="1" dirty="0" smtClean="0"/>
            <a:t>Messed Up</a:t>
          </a:r>
          <a:endParaRPr lang="en-US" b="1" dirty="0"/>
        </a:p>
      </dgm:t>
    </dgm:pt>
    <dgm:pt modelId="{6BFDD569-B79F-4DCC-B60C-A65BC6489188}" type="parTrans" cxnId="{55DD6E2D-C14F-43D0-B5A5-13439F7583C8}">
      <dgm:prSet/>
      <dgm:spPr/>
      <dgm:t>
        <a:bodyPr/>
        <a:lstStyle/>
        <a:p>
          <a:endParaRPr lang="en-US"/>
        </a:p>
      </dgm:t>
    </dgm:pt>
    <dgm:pt modelId="{C316C5A3-5562-41F8-872C-B6AA9EE5DB57}" type="sibTrans" cxnId="{55DD6E2D-C14F-43D0-B5A5-13439F7583C8}">
      <dgm:prSet/>
      <dgm:spPr/>
      <dgm:t>
        <a:bodyPr/>
        <a:lstStyle/>
        <a:p>
          <a:endParaRPr lang="en-US"/>
        </a:p>
      </dgm:t>
    </dgm:pt>
    <dgm:pt modelId="{6D802C69-146E-4A94-85AB-3FAD6416D64B}">
      <dgm:prSet phldrT="[Text]"/>
      <dgm:spPr/>
      <dgm:t>
        <a:bodyPr/>
        <a:lstStyle/>
        <a:p>
          <a:r>
            <a:rPr lang="en-US" dirty="0" smtClean="0"/>
            <a:t>Teachers Protest</a:t>
          </a:r>
          <a:endParaRPr lang="en-US" dirty="0"/>
        </a:p>
      </dgm:t>
    </dgm:pt>
    <dgm:pt modelId="{E50AC276-8A1C-41E0-875D-EE43FA3B5AA7}" type="parTrans" cxnId="{4B3BB3AA-3551-4E0B-8E3F-B55F033E3C4A}">
      <dgm:prSet/>
      <dgm:spPr/>
      <dgm:t>
        <a:bodyPr/>
        <a:lstStyle/>
        <a:p>
          <a:endParaRPr lang="en-US"/>
        </a:p>
      </dgm:t>
    </dgm:pt>
    <dgm:pt modelId="{E31EAFB8-997F-4EA2-95D3-C7BE69D55D75}" type="sibTrans" cxnId="{4B3BB3AA-3551-4E0B-8E3F-B55F033E3C4A}">
      <dgm:prSet/>
      <dgm:spPr/>
      <dgm:t>
        <a:bodyPr/>
        <a:lstStyle/>
        <a:p>
          <a:endParaRPr lang="en-US"/>
        </a:p>
      </dgm:t>
    </dgm:pt>
    <dgm:pt modelId="{062625A2-FF21-4BEC-BE91-9C7CF08446C4}">
      <dgm:prSet phldrT="[Text]"/>
      <dgm:spPr/>
      <dgm:t>
        <a:bodyPr/>
        <a:lstStyle/>
        <a:p>
          <a:r>
            <a:rPr lang="en-US" dirty="0" smtClean="0"/>
            <a:t>Democrats Leave Wisconsin</a:t>
          </a:r>
          <a:endParaRPr lang="en-US" dirty="0"/>
        </a:p>
      </dgm:t>
    </dgm:pt>
    <dgm:pt modelId="{102C6076-597C-41E2-896B-E5FBEB98FB71}" type="parTrans" cxnId="{50844002-FF48-4821-87F6-84827FDB61C9}">
      <dgm:prSet/>
      <dgm:spPr/>
      <dgm:t>
        <a:bodyPr/>
        <a:lstStyle/>
        <a:p>
          <a:endParaRPr lang="en-US"/>
        </a:p>
      </dgm:t>
    </dgm:pt>
    <dgm:pt modelId="{6D93975D-0FF4-4B83-8E31-AD44C13FE24A}" type="sibTrans" cxnId="{50844002-FF48-4821-87F6-84827FDB61C9}">
      <dgm:prSet/>
      <dgm:spPr/>
      <dgm:t>
        <a:bodyPr/>
        <a:lstStyle/>
        <a:p>
          <a:endParaRPr lang="en-US"/>
        </a:p>
      </dgm:t>
    </dgm:pt>
    <dgm:pt modelId="{ACA34AFF-E1DE-4B38-8F76-008F8CFB0E27}">
      <dgm:prSet phldrT="[Text]"/>
      <dgm:spPr/>
      <dgm:t>
        <a:bodyPr/>
        <a:lstStyle/>
        <a:p>
          <a:r>
            <a:rPr lang="en-US" dirty="0" smtClean="0"/>
            <a:t>Walker Try's To Get Them Back Into Wis.</a:t>
          </a:r>
          <a:endParaRPr lang="en-US" dirty="0"/>
        </a:p>
      </dgm:t>
    </dgm:pt>
    <dgm:pt modelId="{07B13F57-8213-41D7-8970-52532B7074EE}" type="parTrans" cxnId="{FCF20B8D-8C62-466D-946C-47A16798E048}">
      <dgm:prSet/>
      <dgm:spPr/>
      <dgm:t>
        <a:bodyPr/>
        <a:lstStyle/>
        <a:p>
          <a:endParaRPr lang="en-US"/>
        </a:p>
      </dgm:t>
    </dgm:pt>
    <dgm:pt modelId="{D14D7559-717D-4A7E-89EB-44D4505732EA}" type="sibTrans" cxnId="{FCF20B8D-8C62-466D-946C-47A16798E048}">
      <dgm:prSet/>
      <dgm:spPr/>
      <dgm:t>
        <a:bodyPr/>
        <a:lstStyle/>
        <a:p>
          <a:endParaRPr lang="en-US"/>
        </a:p>
      </dgm:t>
    </dgm:pt>
    <dgm:pt modelId="{2903A2D9-F4FF-4ED3-B1B4-727B827D199A}">
      <dgm:prSet phldrT="[Text]"/>
      <dgm:spPr/>
      <dgm:t>
        <a:bodyPr/>
        <a:lstStyle/>
        <a:p>
          <a:r>
            <a:rPr lang="en-US" dirty="0" smtClean="0"/>
            <a:t>Walker Use Cops To Get Them Back</a:t>
          </a:r>
          <a:endParaRPr lang="en-US" dirty="0"/>
        </a:p>
      </dgm:t>
    </dgm:pt>
    <dgm:pt modelId="{0066D2EB-AF75-4101-A9E3-0A657E7E78DA}" type="parTrans" cxnId="{DD8971E9-7A54-4A9B-B6C7-07F99220EDA9}">
      <dgm:prSet/>
      <dgm:spPr/>
      <dgm:t>
        <a:bodyPr/>
        <a:lstStyle/>
        <a:p>
          <a:endParaRPr lang="en-US"/>
        </a:p>
      </dgm:t>
    </dgm:pt>
    <dgm:pt modelId="{592CEDD0-DDF6-4F1E-9C32-2D599783563B}" type="sibTrans" cxnId="{DD8971E9-7A54-4A9B-B6C7-07F99220EDA9}">
      <dgm:prSet/>
      <dgm:spPr/>
      <dgm:t>
        <a:bodyPr/>
        <a:lstStyle/>
        <a:p>
          <a:endParaRPr lang="en-US"/>
        </a:p>
      </dgm:t>
    </dgm:pt>
    <dgm:pt modelId="{749C63B7-DF2D-450E-B12C-CE613772FF5F}">
      <dgm:prSet phldrT="[Text]" custT="1"/>
      <dgm:spPr/>
      <dgm:t>
        <a:bodyPr/>
        <a:lstStyle/>
        <a:p>
          <a:r>
            <a:rPr lang="en-US" sz="1400" dirty="0" smtClean="0"/>
            <a:t>Walker Stops Their Pay</a:t>
          </a:r>
          <a:endParaRPr lang="en-US" sz="1400" dirty="0"/>
        </a:p>
      </dgm:t>
    </dgm:pt>
    <dgm:pt modelId="{2A2A77FF-4D04-4C48-AB2B-544826862EA9}" type="parTrans" cxnId="{0014761F-C0E1-49D3-B62E-06C1969A6621}">
      <dgm:prSet/>
      <dgm:spPr/>
      <dgm:t>
        <a:bodyPr/>
        <a:lstStyle/>
        <a:p>
          <a:endParaRPr lang="en-US"/>
        </a:p>
      </dgm:t>
    </dgm:pt>
    <dgm:pt modelId="{C8A49083-D750-4C3C-BAA8-B8B1233E1A0A}" type="sibTrans" cxnId="{0014761F-C0E1-49D3-B62E-06C1969A6621}">
      <dgm:prSet/>
      <dgm:spPr/>
      <dgm:t>
        <a:bodyPr/>
        <a:lstStyle/>
        <a:p>
          <a:endParaRPr lang="en-US"/>
        </a:p>
      </dgm:t>
    </dgm:pt>
    <dgm:pt modelId="{3CCA66F1-AD58-409B-AE98-F15FDC541D54}">
      <dgm:prSet phldrT="[Text]"/>
      <dgm:spPr/>
      <dgm:t>
        <a:bodyPr/>
        <a:lstStyle/>
        <a:p>
          <a:endParaRPr lang="en-US" dirty="0" smtClean="0"/>
        </a:p>
        <a:p>
          <a:endParaRPr lang="en-US" dirty="0" smtClean="0"/>
        </a:p>
        <a:p>
          <a:r>
            <a:rPr lang="en-US" dirty="0" smtClean="0"/>
            <a:t>Demos. Have To Pick Up Their Paychecks </a:t>
          </a:r>
          <a:endParaRPr lang="en-US" dirty="0"/>
        </a:p>
      </dgm:t>
    </dgm:pt>
    <dgm:pt modelId="{39A77CE5-3FD6-47C3-B6F2-6D5D71D709CF}" type="parTrans" cxnId="{4F386874-E8E0-4E94-8172-D54FA51D2EFA}">
      <dgm:prSet/>
      <dgm:spPr/>
      <dgm:t>
        <a:bodyPr/>
        <a:lstStyle/>
        <a:p>
          <a:endParaRPr lang="en-US"/>
        </a:p>
      </dgm:t>
    </dgm:pt>
    <dgm:pt modelId="{FBC25FF6-9982-432E-A403-38A6CB175809}" type="sibTrans" cxnId="{4F386874-E8E0-4E94-8172-D54FA51D2EFA}">
      <dgm:prSet/>
      <dgm:spPr/>
      <dgm:t>
        <a:bodyPr/>
        <a:lstStyle/>
        <a:p>
          <a:endParaRPr lang="en-US"/>
        </a:p>
      </dgm:t>
    </dgm:pt>
    <dgm:pt modelId="{E9FC09A1-475E-4E57-AB81-E1F9855A74BA}" type="pres">
      <dgm:prSet presAssocID="{C426E28F-A4D7-4460-9E3D-44233863B06B}" presName="Name0" presStyleCnt="0">
        <dgm:presLayoutVars>
          <dgm:dir/>
          <dgm:animLvl val="lvl"/>
          <dgm:resizeHandles val="exact"/>
        </dgm:presLayoutVars>
      </dgm:prSet>
      <dgm:spPr/>
    </dgm:pt>
    <dgm:pt modelId="{301F73CE-2A99-4AC4-BE02-0DE6B8D627C0}" type="pres">
      <dgm:prSet presAssocID="{9025954B-3120-42AC-B8EC-32259805D5F3}" presName="compositeNode" presStyleCnt="0">
        <dgm:presLayoutVars>
          <dgm:bulletEnabled val="1"/>
        </dgm:presLayoutVars>
      </dgm:prSet>
      <dgm:spPr/>
    </dgm:pt>
    <dgm:pt modelId="{C4BA6783-05D0-42B5-B3E7-FFD2BDB2750B}" type="pres">
      <dgm:prSet presAssocID="{9025954B-3120-42AC-B8EC-32259805D5F3}" presName="bgRect" presStyleLbl="node1" presStyleIdx="0" presStyleCnt="3" custScaleY="195864" custLinFactNeighborX="24288" custLinFactNeighborY="-29763"/>
      <dgm:spPr/>
    </dgm:pt>
    <dgm:pt modelId="{9D0BF2BF-68B7-470B-BE57-54833CEE3BB4}" type="pres">
      <dgm:prSet presAssocID="{9025954B-3120-42AC-B8EC-32259805D5F3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3C40E6B0-0E5D-4196-8C65-F2997AE79B31}" type="pres">
      <dgm:prSet presAssocID="{9025954B-3120-42AC-B8EC-32259805D5F3}" presName="childNode" presStyleLbl="node1" presStyleIdx="0" presStyleCnt="3">
        <dgm:presLayoutVars>
          <dgm:bulletEnabled val="1"/>
        </dgm:presLayoutVars>
      </dgm:prSet>
      <dgm:spPr/>
    </dgm:pt>
    <dgm:pt modelId="{C8923CA0-C7F9-4B93-922E-110A1C93AF24}" type="pres">
      <dgm:prSet presAssocID="{1C961AE9-E914-46B7-BDED-27C16F824E03}" presName="hSp" presStyleCnt="0"/>
      <dgm:spPr/>
    </dgm:pt>
    <dgm:pt modelId="{D0054E7E-A298-4807-953F-CFD5FC7F1056}" type="pres">
      <dgm:prSet presAssocID="{1C961AE9-E914-46B7-BDED-27C16F824E03}" presName="vProcSp" presStyleCnt="0"/>
      <dgm:spPr/>
    </dgm:pt>
    <dgm:pt modelId="{76AAA3B1-7116-46B0-AA1C-A574802EF6EE}" type="pres">
      <dgm:prSet presAssocID="{1C961AE9-E914-46B7-BDED-27C16F824E03}" presName="vSp1" presStyleCnt="0"/>
      <dgm:spPr/>
    </dgm:pt>
    <dgm:pt modelId="{FD673FB2-6E32-46B8-98D4-E5CB8B3B6053}" type="pres">
      <dgm:prSet presAssocID="{1C961AE9-E914-46B7-BDED-27C16F824E03}" presName="simulatedConn" presStyleLbl="solidFgAcc1" presStyleIdx="0" presStyleCnt="2" custAng="10635541" custFlipHor="1" custScaleX="504227" custScaleY="141741" custLinFactX="-73099" custLinFactY="466429" custLinFactNeighborX="-100000" custLinFactNeighborY="500000"/>
      <dgm:spPr/>
    </dgm:pt>
    <dgm:pt modelId="{DB278FDC-5A66-419F-9E2D-DA4B431BC2A7}" type="pres">
      <dgm:prSet presAssocID="{1C961AE9-E914-46B7-BDED-27C16F824E03}" presName="vSp2" presStyleCnt="0"/>
      <dgm:spPr/>
    </dgm:pt>
    <dgm:pt modelId="{489C3A13-110E-421F-95FC-B6B2935F8B0B}" type="pres">
      <dgm:prSet presAssocID="{1C961AE9-E914-46B7-BDED-27C16F824E03}" presName="sibTrans" presStyleCnt="0"/>
      <dgm:spPr/>
    </dgm:pt>
    <dgm:pt modelId="{6FF3F801-0E8D-41A5-9FCB-F50A4432A16C}" type="pres">
      <dgm:prSet presAssocID="{062625A2-FF21-4BEC-BE91-9C7CF08446C4}" presName="compositeNode" presStyleCnt="0">
        <dgm:presLayoutVars>
          <dgm:bulletEnabled val="1"/>
        </dgm:presLayoutVars>
      </dgm:prSet>
      <dgm:spPr/>
    </dgm:pt>
    <dgm:pt modelId="{27AF760E-0C05-4BFE-A1C0-2A2758439DFC}" type="pres">
      <dgm:prSet presAssocID="{062625A2-FF21-4BEC-BE91-9C7CF08446C4}" presName="bgRect" presStyleLbl="node1" presStyleIdx="1" presStyleCnt="3" custScaleX="76774" custScaleY="154709" custLinFactNeighborX="-36413" custLinFactNeighborY="55473"/>
      <dgm:spPr/>
    </dgm:pt>
    <dgm:pt modelId="{59C03275-D4E6-4050-98D1-6D26F0D782FD}" type="pres">
      <dgm:prSet presAssocID="{062625A2-FF21-4BEC-BE91-9C7CF08446C4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C756386B-3104-4379-8A39-D5EEE1DA037E}" type="pres">
      <dgm:prSet presAssocID="{062625A2-FF21-4BEC-BE91-9C7CF08446C4}" presName="childNode" presStyleLbl="node1" presStyleIdx="1" presStyleCnt="3">
        <dgm:presLayoutVars>
          <dgm:bulletEnabled val="1"/>
        </dgm:presLayoutVars>
      </dgm:prSet>
      <dgm:spPr/>
    </dgm:pt>
    <dgm:pt modelId="{ADB7F909-B779-4BD1-AD45-66D67DB991DC}" type="pres">
      <dgm:prSet presAssocID="{6D93975D-0FF4-4B83-8E31-AD44C13FE24A}" presName="hSp" presStyleCnt="0"/>
      <dgm:spPr/>
    </dgm:pt>
    <dgm:pt modelId="{0CDF93A3-863F-4167-9C43-C488F46BF920}" type="pres">
      <dgm:prSet presAssocID="{6D93975D-0FF4-4B83-8E31-AD44C13FE24A}" presName="vProcSp" presStyleCnt="0"/>
      <dgm:spPr/>
    </dgm:pt>
    <dgm:pt modelId="{4C90FFA4-90D1-494A-B789-39E4A570019E}" type="pres">
      <dgm:prSet presAssocID="{6D93975D-0FF4-4B83-8E31-AD44C13FE24A}" presName="vSp1" presStyleCnt="0"/>
      <dgm:spPr/>
    </dgm:pt>
    <dgm:pt modelId="{24E1EDCF-0F56-47CF-960A-49F0D822B0BA}" type="pres">
      <dgm:prSet presAssocID="{6D93975D-0FF4-4B83-8E31-AD44C13FE24A}" presName="simulatedConn" presStyleLbl="solidFgAcc1" presStyleIdx="1" presStyleCnt="2" custScaleX="244171" custScaleY="222892" custLinFactX="-100000" custLinFactY="-252882" custLinFactNeighborX="-175077" custLinFactNeighborY="-300000"/>
      <dgm:spPr/>
    </dgm:pt>
    <dgm:pt modelId="{3CCDDB69-26FE-494B-91B7-0059E7F7B015}" type="pres">
      <dgm:prSet presAssocID="{6D93975D-0FF4-4B83-8E31-AD44C13FE24A}" presName="vSp2" presStyleCnt="0"/>
      <dgm:spPr/>
    </dgm:pt>
    <dgm:pt modelId="{1D979257-609F-401A-A375-FF1705283FBC}" type="pres">
      <dgm:prSet presAssocID="{6D93975D-0FF4-4B83-8E31-AD44C13FE24A}" presName="sibTrans" presStyleCnt="0"/>
      <dgm:spPr/>
    </dgm:pt>
    <dgm:pt modelId="{F973E03E-0757-4A6D-ACC0-B1AF4DD88FF6}" type="pres">
      <dgm:prSet presAssocID="{749C63B7-DF2D-450E-B12C-CE613772FF5F}" presName="compositeNode" presStyleCnt="0">
        <dgm:presLayoutVars>
          <dgm:bulletEnabled val="1"/>
        </dgm:presLayoutVars>
      </dgm:prSet>
      <dgm:spPr/>
    </dgm:pt>
    <dgm:pt modelId="{64FC77E0-3495-419D-8F3A-7D79111B7F6E}" type="pres">
      <dgm:prSet presAssocID="{749C63B7-DF2D-450E-B12C-CE613772FF5F}" presName="bgRect" presStyleLbl="node1" presStyleIdx="2" presStyleCnt="3" custScaleX="107573" custScaleY="170638" custLinFactNeighborX="-24068" custLinFactNeighborY="-10004"/>
      <dgm:spPr/>
    </dgm:pt>
    <dgm:pt modelId="{03EB7253-5E0E-41C4-B7F7-C2DCEECB5F75}" type="pres">
      <dgm:prSet presAssocID="{749C63B7-DF2D-450E-B12C-CE613772FF5F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EFEE79F-4888-4E5E-8959-8FE6A9A5F596}" type="pres">
      <dgm:prSet presAssocID="{749C63B7-DF2D-450E-B12C-CE613772FF5F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DD6E2D-C14F-43D0-B5A5-13439F7583C8}" srcId="{9025954B-3120-42AC-B8EC-32259805D5F3}" destId="{464ED2A1-DFFD-41D3-BAB0-5DFB09A19459}" srcOrd="0" destOrd="0" parTransId="{6BFDD569-B79F-4DCC-B60C-A65BC6489188}" sibTransId="{C316C5A3-5562-41F8-872C-B6AA9EE5DB57}"/>
    <dgm:cxn modelId="{193F99A2-8730-46ED-A77A-8D734D6EF041}" type="presOf" srcId="{ACA34AFF-E1DE-4B38-8F76-008F8CFB0E27}" destId="{C756386B-3104-4379-8A39-D5EEE1DA037E}" srcOrd="0" destOrd="0" presId="urn:microsoft.com/office/officeart/2005/8/layout/hProcess7"/>
    <dgm:cxn modelId="{DD8971E9-7A54-4A9B-B6C7-07F99220EDA9}" srcId="{062625A2-FF21-4BEC-BE91-9C7CF08446C4}" destId="{2903A2D9-F4FF-4ED3-B1B4-727B827D199A}" srcOrd="1" destOrd="0" parTransId="{0066D2EB-AF75-4101-A9E3-0A657E7E78DA}" sibTransId="{592CEDD0-DDF6-4F1E-9C32-2D599783563B}"/>
    <dgm:cxn modelId="{BA8700AC-6926-4022-9F7D-B0586A8A5451}" type="presOf" srcId="{062625A2-FF21-4BEC-BE91-9C7CF08446C4}" destId="{27AF760E-0C05-4BFE-A1C0-2A2758439DFC}" srcOrd="0" destOrd="0" presId="urn:microsoft.com/office/officeart/2005/8/layout/hProcess7"/>
    <dgm:cxn modelId="{962E967E-9710-408D-A189-403A6CE523F2}" type="presOf" srcId="{9025954B-3120-42AC-B8EC-32259805D5F3}" destId="{9D0BF2BF-68B7-470B-BE57-54833CEE3BB4}" srcOrd="1" destOrd="0" presId="urn:microsoft.com/office/officeart/2005/8/layout/hProcess7"/>
    <dgm:cxn modelId="{79ABE333-1FF6-4F8F-BB9C-96C28C5AFEE6}" type="presOf" srcId="{749C63B7-DF2D-450E-B12C-CE613772FF5F}" destId="{64FC77E0-3495-419D-8F3A-7D79111B7F6E}" srcOrd="0" destOrd="0" presId="urn:microsoft.com/office/officeart/2005/8/layout/hProcess7"/>
    <dgm:cxn modelId="{08413588-AADA-4CB6-8AB0-E64FE54EB32C}" type="presOf" srcId="{9025954B-3120-42AC-B8EC-32259805D5F3}" destId="{C4BA6783-05D0-42B5-B3E7-FFD2BDB2750B}" srcOrd="0" destOrd="0" presId="urn:microsoft.com/office/officeart/2005/8/layout/hProcess7"/>
    <dgm:cxn modelId="{8A4A332F-0530-48E9-8167-7D83BC257904}" type="presOf" srcId="{062625A2-FF21-4BEC-BE91-9C7CF08446C4}" destId="{59C03275-D4E6-4050-98D1-6D26F0D782FD}" srcOrd="1" destOrd="0" presId="urn:microsoft.com/office/officeart/2005/8/layout/hProcess7"/>
    <dgm:cxn modelId="{345A45AD-9873-4474-89D4-CE0675FB6A45}" type="presOf" srcId="{C426E28F-A4D7-4460-9E3D-44233863B06B}" destId="{E9FC09A1-475E-4E57-AB81-E1F9855A74BA}" srcOrd="0" destOrd="0" presId="urn:microsoft.com/office/officeart/2005/8/layout/hProcess7"/>
    <dgm:cxn modelId="{4F386874-E8E0-4E94-8172-D54FA51D2EFA}" srcId="{749C63B7-DF2D-450E-B12C-CE613772FF5F}" destId="{3CCA66F1-AD58-409B-AE98-F15FDC541D54}" srcOrd="0" destOrd="0" parTransId="{39A77CE5-3FD6-47C3-B6F2-6D5D71D709CF}" sibTransId="{FBC25FF6-9982-432E-A403-38A6CB175809}"/>
    <dgm:cxn modelId="{4B3BB3AA-3551-4E0B-8E3F-B55F033E3C4A}" srcId="{9025954B-3120-42AC-B8EC-32259805D5F3}" destId="{6D802C69-146E-4A94-85AB-3FAD6416D64B}" srcOrd="1" destOrd="0" parTransId="{E50AC276-8A1C-41E0-875D-EE43FA3B5AA7}" sibTransId="{E31EAFB8-997F-4EA2-95D3-C7BE69D55D75}"/>
    <dgm:cxn modelId="{27E13242-3FED-481B-9A78-86B4EE3A7068}" type="presOf" srcId="{464ED2A1-DFFD-41D3-BAB0-5DFB09A19459}" destId="{3C40E6B0-0E5D-4196-8C65-F2997AE79B31}" srcOrd="0" destOrd="0" presId="urn:microsoft.com/office/officeart/2005/8/layout/hProcess7"/>
    <dgm:cxn modelId="{813F63BA-6260-40FC-8C54-7B564B73B950}" type="presOf" srcId="{6D802C69-146E-4A94-85AB-3FAD6416D64B}" destId="{3C40E6B0-0E5D-4196-8C65-F2997AE79B31}" srcOrd="0" destOrd="1" presId="urn:microsoft.com/office/officeart/2005/8/layout/hProcess7"/>
    <dgm:cxn modelId="{2787CA37-6BC7-49EE-BD76-52A1790ACFB7}" type="presOf" srcId="{3CCA66F1-AD58-409B-AE98-F15FDC541D54}" destId="{4EFEE79F-4888-4E5E-8959-8FE6A9A5F596}" srcOrd="0" destOrd="0" presId="urn:microsoft.com/office/officeart/2005/8/layout/hProcess7"/>
    <dgm:cxn modelId="{808CDB2B-893E-493A-B30C-C88AAD2E5611}" type="presOf" srcId="{2903A2D9-F4FF-4ED3-B1B4-727B827D199A}" destId="{C756386B-3104-4379-8A39-D5EEE1DA037E}" srcOrd="0" destOrd="1" presId="urn:microsoft.com/office/officeart/2005/8/layout/hProcess7"/>
    <dgm:cxn modelId="{50844002-FF48-4821-87F6-84827FDB61C9}" srcId="{C426E28F-A4D7-4460-9E3D-44233863B06B}" destId="{062625A2-FF21-4BEC-BE91-9C7CF08446C4}" srcOrd="1" destOrd="0" parTransId="{102C6076-597C-41E2-896B-E5FBEB98FB71}" sibTransId="{6D93975D-0FF4-4B83-8E31-AD44C13FE24A}"/>
    <dgm:cxn modelId="{FCF20B8D-8C62-466D-946C-47A16798E048}" srcId="{062625A2-FF21-4BEC-BE91-9C7CF08446C4}" destId="{ACA34AFF-E1DE-4B38-8F76-008F8CFB0E27}" srcOrd="0" destOrd="0" parTransId="{07B13F57-8213-41D7-8970-52532B7074EE}" sibTransId="{D14D7559-717D-4A7E-89EB-44D4505732EA}"/>
    <dgm:cxn modelId="{0014761F-C0E1-49D3-B62E-06C1969A6621}" srcId="{C426E28F-A4D7-4460-9E3D-44233863B06B}" destId="{749C63B7-DF2D-450E-B12C-CE613772FF5F}" srcOrd="2" destOrd="0" parTransId="{2A2A77FF-4D04-4C48-AB2B-544826862EA9}" sibTransId="{C8A49083-D750-4C3C-BAA8-B8B1233E1A0A}"/>
    <dgm:cxn modelId="{E5D37426-9FAE-4D00-BCA3-A0ADF787B847}" srcId="{C426E28F-A4D7-4460-9E3D-44233863B06B}" destId="{9025954B-3120-42AC-B8EC-32259805D5F3}" srcOrd="0" destOrd="0" parTransId="{C6D511EC-949E-4754-8845-ABA5F98CB7C6}" sibTransId="{1C961AE9-E914-46B7-BDED-27C16F824E03}"/>
    <dgm:cxn modelId="{8336D835-B0E4-4263-A027-A33EA406C0E1}" type="presOf" srcId="{749C63B7-DF2D-450E-B12C-CE613772FF5F}" destId="{03EB7253-5E0E-41C4-B7F7-C2DCEECB5F75}" srcOrd="1" destOrd="0" presId="urn:microsoft.com/office/officeart/2005/8/layout/hProcess7"/>
    <dgm:cxn modelId="{7EA37F3A-D6CB-4DAE-B900-C4B210334B75}" type="presParOf" srcId="{E9FC09A1-475E-4E57-AB81-E1F9855A74BA}" destId="{301F73CE-2A99-4AC4-BE02-0DE6B8D627C0}" srcOrd="0" destOrd="0" presId="urn:microsoft.com/office/officeart/2005/8/layout/hProcess7"/>
    <dgm:cxn modelId="{1E31FF8B-8BE5-40A5-868A-9BFBC9B76CFB}" type="presParOf" srcId="{301F73CE-2A99-4AC4-BE02-0DE6B8D627C0}" destId="{C4BA6783-05D0-42B5-B3E7-FFD2BDB2750B}" srcOrd="0" destOrd="0" presId="urn:microsoft.com/office/officeart/2005/8/layout/hProcess7"/>
    <dgm:cxn modelId="{FB81CD30-44CA-4756-BC5F-8E7C29303AAC}" type="presParOf" srcId="{301F73CE-2A99-4AC4-BE02-0DE6B8D627C0}" destId="{9D0BF2BF-68B7-470B-BE57-54833CEE3BB4}" srcOrd="1" destOrd="0" presId="urn:microsoft.com/office/officeart/2005/8/layout/hProcess7"/>
    <dgm:cxn modelId="{8ACB97CC-7D2E-4DDD-BF45-76F1C3577D27}" type="presParOf" srcId="{301F73CE-2A99-4AC4-BE02-0DE6B8D627C0}" destId="{3C40E6B0-0E5D-4196-8C65-F2997AE79B31}" srcOrd="2" destOrd="0" presId="urn:microsoft.com/office/officeart/2005/8/layout/hProcess7"/>
    <dgm:cxn modelId="{7CD2927D-145B-40FD-82A5-023728F194F9}" type="presParOf" srcId="{E9FC09A1-475E-4E57-AB81-E1F9855A74BA}" destId="{C8923CA0-C7F9-4B93-922E-110A1C93AF24}" srcOrd="1" destOrd="0" presId="urn:microsoft.com/office/officeart/2005/8/layout/hProcess7"/>
    <dgm:cxn modelId="{7E867FEF-6230-473D-B876-F7856965B023}" type="presParOf" srcId="{E9FC09A1-475E-4E57-AB81-E1F9855A74BA}" destId="{D0054E7E-A298-4807-953F-CFD5FC7F1056}" srcOrd="2" destOrd="0" presId="urn:microsoft.com/office/officeart/2005/8/layout/hProcess7"/>
    <dgm:cxn modelId="{7DBCEAE8-BBE6-4884-9967-7D7C772F2F54}" type="presParOf" srcId="{D0054E7E-A298-4807-953F-CFD5FC7F1056}" destId="{76AAA3B1-7116-46B0-AA1C-A574802EF6EE}" srcOrd="0" destOrd="0" presId="urn:microsoft.com/office/officeart/2005/8/layout/hProcess7"/>
    <dgm:cxn modelId="{09F49E06-3820-4D16-B4DD-4F833A2283E3}" type="presParOf" srcId="{D0054E7E-A298-4807-953F-CFD5FC7F1056}" destId="{FD673FB2-6E32-46B8-98D4-E5CB8B3B6053}" srcOrd="1" destOrd="0" presId="urn:microsoft.com/office/officeart/2005/8/layout/hProcess7"/>
    <dgm:cxn modelId="{BD24FE58-4713-459D-8FC0-6606017154EE}" type="presParOf" srcId="{D0054E7E-A298-4807-953F-CFD5FC7F1056}" destId="{DB278FDC-5A66-419F-9E2D-DA4B431BC2A7}" srcOrd="2" destOrd="0" presId="urn:microsoft.com/office/officeart/2005/8/layout/hProcess7"/>
    <dgm:cxn modelId="{6ACF9BEC-B626-40CA-B8E5-6051FD8E86B4}" type="presParOf" srcId="{E9FC09A1-475E-4E57-AB81-E1F9855A74BA}" destId="{489C3A13-110E-421F-95FC-B6B2935F8B0B}" srcOrd="3" destOrd="0" presId="urn:microsoft.com/office/officeart/2005/8/layout/hProcess7"/>
    <dgm:cxn modelId="{99B56646-7B21-44F1-B8A6-0839225B1B93}" type="presParOf" srcId="{E9FC09A1-475E-4E57-AB81-E1F9855A74BA}" destId="{6FF3F801-0E8D-41A5-9FCB-F50A4432A16C}" srcOrd="4" destOrd="0" presId="urn:microsoft.com/office/officeart/2005/8/layout/hProcess7"/>
    <dgm:cxn modelId="{449895EA-528F-4EDD-BD07-AAD9CDB1D7A9}" type="presParOf" srcId="{6FF3F801-0E8D-41A5-9FCB-F50A4432A16C}" destId="{27AF760E-0C05-4BFE-A1C0-2A2758439DFC}" srcOrd="0" destOrd="0" presId="urn:microsoft.com/office/officeart/2005/8/layout/hProcess7"/>
    <dgm:cxn modelId="{81E31825-3D01-4833-870B-8226ABD79012}" type="presParOf" srcId="{6FF3F801-0E8D-41A5-9FCB-F50A4432A16C}" destId="{59C03275-D4E6-4050-98D1-6D26F0D782FD}" srcOrd="1" destOrd="0" presId="urn:microsoft.com/office/officeart/2005/8/layout/hProcess7"/>
    <dgm:cxn modelId="{C0E56F46-7902-4B4A-AE15-F37D0377B20E}" type="presParOf" srcId="{6FF3F801-0E8D-41A5-9FCB-F50A4432A16C}" destId="{C756386B-3104-4379-8A39-D5EEE1DA037E}" srcOrd="2" destOrd="0" presId="urn:microsoft.com/office/officeart/2005/8/layout/hProcess7"/>
    <dgm:cxn modelId="{36DD5E78-57B0-402E-9005-7B5D4CC87029}" type="presParOf" srcId="{E9FC09A1-475E-4E57-AB81-E1F9855A74BA}" destId="{ADB7F909-B779-4BD1-AD45-66D67DB991DC}" srcOrd="5" destOrd="0" presId="urn:microsoft.com/office/officeart/2005/8/layout/hProcess7"/>
    <dgm:cxn modelId="{E3644DEB-DD92-41BA-89D0-693A8E4FC86A}" type="presParOf" srcId="{E9FC09A1-475E-4E57-AB81-E1F9855A74BA}" destId="{0CDF93A3-863F-4167-9C43-C488F46BF920}" srcOrd="6" destOrd="0" presId="urn:microsoft.com/office/officeart/2005/8/layout/hProcess7"/>
    <dgm:cxn modelId="{16E4B881-3B5E-4B61-B020-1A74CBDBF4BB}" type="presParOf" srcId="{0CDF93A3-863F-4167-9C43-C488F46BF920}" destId="{4C90FFA4-90D1-494A-B789-39E4A570019E}" srcOrd="0" destOrd="0" presId="urn:microsoft.com/office/officeart/2005/8/layout/hProcess7"/>
    <dgm:cxn modelId="{FAC3A41A-2299-4490-A809-890B78DFD90D}" type="presParOf" srcId="{0CDF93A3-863F-4167-9C43-C488F46BF920}" destId="{24E1EDCF-0F56-47CF-960A-49F0D822B0BA}" srcOrd="1" destOrd="0" presId="urn:microsoft.com/office/officeart/2005/8/layout/hProcess7"/>
    <dgm:cxn modelId="{F22B56A5-2F44-48FD-92DC-18D61D027AFF}" type="presParOf" srcId="{0CDF93A3-863F-4167-9C43-C488F46BF920}" destId="{3CCDDB69-26FE-494B-91B7-0059E7F7B015}" srcOrd="2" destOrd="0" presId="urn:microsoft.com/office/officeart/2005/8/layout/hProcess7"/>
    <dgm:cxn modelId="{2DC82385-5EF4-47CE-8D25-22E5AAB24F06}" type="presParOf" srcId="{E9FC09A1-475E-4E57-AB81-E1F9855A74BA}" destId="{1D979257-609F-401A-A375-FF1705283FBC}" srcOrd="7" destOrd="0" presId="urn:microsoft.com/office/officeart/2005/8/layout/hProcess7"/>
    <dgm:cxn modelId="{D4140CEA-9C54-4CF3-B976-F59FBBCF4F28}" type="presParOf" srcId="{E9FC09A1-475E-4E57-AB81-E1F9855A74BA}" destId="{F973E03E-0757-4A6D-ACC0-B1AF4DD88FF6}" srcOrd="8" destOrd="0" presId="urn:microsoft.com/office/officeart/2005/8/layout/hProcess7"/>
    <dgm:cxn modelId="{EEC97F3E-0934-4FAF-B987-7A748F5CFDC6}" type="presParOf" srcId="{F973E03E-0757-4A6D-ACC0-B1AF4DD88FF6}" destId="{64FC77E0-3495-419D-8F3A-7D79111B7F6E}" srcOrd="0" destOrd="0" presId="urn:microsoft.com/office/officeart/2005/8/layout/hProcess7"/>
    <dgm:cxn modelId="{6C71DB97-8BCE-491C-B1BE-F7D04FE1B8CB}" type="presParOf" srcId="{F973E03E-0757-4A6D-ACC0-B1AF4DD88FF6}" destId="{03EB7253-5E0E-41C4-B7F7-C2DCEECB5F75}" srcOrd="1" destOrd="0" presId="urn:microsoft.com/office/officeart/2005/8/layout/hProcess7"/>
    <dgm:cxn modelId="{4449D21B-0BE0-4C06-B662-0951884E82CE}" type="presParOf" srcId="{F973E03E-0757-4A6D-ACC0-B1AF4DD88FF6}" destId="{4EFEE79F-4888-4E5E-8959-8FE6A9A5F596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A6783-05D0-42B5-B3E7-FFD2BDB2750B}">
      <dsp:nvSpPr>
        <dsp:cNvPr id="0" name=""/>
        <dsp:cNvSpPr/>
      </dsp:nvSpPr>
      <dsp:spPr>
        <a:xfrm>
          <a:off x="397120" y="0"/>
          <a:ext cx="1631156" cy="383381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Walker New Governor </a:t>
          </a:r>
          <a:endParaRPr lang="en-US" sz="1400" kern="1200" dirty="0"/>
        </a:p>
      </dsp:txBody>
      <dsp:txXfrm rot="16200000">
        <a:off x="-1011628" y="1408749"/>
        <a:ext cx="3143730" cy="326231"/>
      </dsp:txXfrm>
    </dsp:sp>
    <dsp:sp modelId="{3C40E6B0-0E5D-4196-8C65-F2997AE79B31}">
      <dsp:nvSpPr>
        <dsp:cNvPr id="0" name=""/>
        <dsp:cNvSpPr/>
      </dsp:nvSpPr>
      <dsp:spPr>
        <a:xfrm>
          <a:off x="723351" y="0"/>
          <a:ext cx="1215211" cy="383381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Stuff Gets </a:t>
          </a:r>
          <a:r>
            <a:rPr lang="en-US" sz="1800" b="1" kern="1200" dirty="0" smtClean="0"/>
            <a:t>Messed Up</a:t>
          </a:r>
          <a:endParaRPr lang="en-US" sz="1800" b="1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Teachers Protest</a:t>
          </a:r>
          <a:endParaRPr lang="en-US" sz="1800" kern="1200" dirty="0"/>
        </a:p>
      </dsp:txBody>
      <dsp:txXfrm>
        <a:off x="723351" y="0"/>
        <a:ext cx="1215211" cy="3833817"/>
      </dsp:txXfrm>
    </dsp:sp>
    <dsp:sp modelId="{27AF760E-0C05-4BFE-A1C0-2A2758439DFC}">
      <dsp:nvSpPr>
        <dsp:cNvPr id="0" name=""/>
        <dsp:cNvSpPr/>
      </dsp:nvSpPr>
      <dsp:spPr>
        <a:xfrm>
          <a:off x="2084275" y="1035745"/>
          <a:ext cx="1252303" cy="302825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4577" rIns="57785" bIns="0" numCol="1" spcCol="1270" anchor="t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Democrats Leave Wisconsin</a:t>
          </a:r>
          <a:endParaRPr lang="en-US" sz="1300" kern="1200" dirty="0"/>
        </a:p>
      </dsp:txBody>
      <dsp:txXfrm rot="16200000">
        <a:off x="967921" y="2152099"/>
        <a:ext cx="2483168" cy="250460"/>
      </dsp:txXfrm>
    </dsp:sp>
    <dsp:sp modelId="{FD673FB2-6E32-46B8-98D4-E5CB8B3B6053}">
      <dsp:nvSpPr>
        <dsp:cNvPr id="0" name=""/>
        <dsp:cNvSpPr/>
      </dsp:nvSpPr>
      <dsp:spPr>
        <a:xfrm rot="5564459" flipH="1">
          <a:off x="1576193" y="3033569"/>
          <a:ext cx="384290" cy="123370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6386B-3104-4379-8A39-D5EEE1DA037E}">
      <dsp:nvSpPr>
        <dsp:cNvPr id="0" name=""/>
        <dsp:cNvSpPr/>
      </dsp:nvSpPr>
      <dsp:spPr>
        <a:xfrm>
          <a:off x="2362202" y="1035745"/>
          <a:ext cx="932966" cy="30282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Walker Try's To Get Them Back Into Wis.</a:t>
          </a:r>
          <a:endParaRPr lang="en-US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Walker Use Cops To Get Them Back</a:t>
          </a:r>
          <a:endParaRPr lang="en-US" sz="1800" kern="1200" dirty="0"/>
        </a:p>
      </dsp:txBody>
      <dsp:txXfrm>
        <a:off x="2362202" y="1035745"/>
        <a:ext cx="932966" cy="3028254"/>
      </dsp:txXfrm>
    </dsp:sp>
    <dsp:sp modelId="{64FC77E0-3495-419D-8F3A-7D79111B7F6E}">
      <dsp:nvSpPr>
        <dsp:cNvPr id="0" name=""/>
        <dsp:cNvSpPr/>
      </dsp:nvSpPr>
      <dsp:spPr>
        <a:xfrm>
          <a:off x="3947784" y="0"/>
          <a:ext cx="1754683" cy="334004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Walker Stops Their Pay</a:t>
          </a:r>
          <a:endParaRPr lang="en-US" sz="1400" kern="1200" dirty="0"/>
        </a:p>
      </dsp:txBody>
      <dsp:txXfrm rot="16200000">
        <a:off x="2753833" y="1193950"/>
        <a:ext cx="2738838" cy="350936"/>
      </dsp:txXfrm>
    </dsp:sp>
    <dsp:sp modelId="{24E1EDCF-0F56-47CF-960A-49F0D822B0BA}">
      <dsp:nvSpPr>
        <dsp:cNvPr id="0" name=""/>
        <dsp:cNvSpPr/>
      </dsp:nvSpPr>
      <dsp:spPr>
        <a:xfrm rot="5400000">
          <a:off x="3227653" y="429949"/>
          <a:ext cx="542918" cy="59742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FEE79F-4888-4E5E-8959-8FE6A9A5F596}">
      <dsp:nvSpPr>
        <dsp:cNvPr id="0" name=""/>
        <dsp:cNvSpPr/>
      </dsp:nvSpPr>
      <dsp:spPr>
        <a:xfrm>
          <a:off x="4289765" y="0"/>
          <a:ext cx="1307239" cy="33400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Demos. Have To Pick Up Their Paychecks </a:t>
          </a:r>
          <a:endParaRPr lang="en-US" sz="1800" kern="1200" dirty="0"/>
        </a:p>
      </dsp:txBody>
      <dsp:txXfrm>
        <a:off x="4289765" y="0"/>
        <a:ext cx="1307239" cy="3340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4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29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303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8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9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1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1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9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2C6C-2AD2-4A23-9F13-C020E6E5587E}" type="datetimeFigureOut">
              <a:rPr lang="en-US" smtClean="0"/>
              <a:t>2/22/2011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497D5-15B9-4307-B8C9-48FA9A77DE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86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Scott Walker “Wisconsin's </a:t>
            </a:r>
            <a:r>
              <a:rPr lang="en-US" sz="7200" dirty="0" smtClean="0"/>
              <a:t>BIGGEST</a:t>
            </a:r>
            <a:r>
              <a:rPr lang="en-US" dirty="0" smtClean="0"/>
              <a:t> Failure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4618" y="4274127"/>
            <a:ext cx="6400800" cy="1752600"/>
          </a:xfrm>
        </p:spPr>
        <p:txBody>
          <a:bodyPr/>
          <a:lstStyle/>
          <a:p>
            <a:r>
              <a:rPr lang="en-US" dirty="0" smtClean="0"/>
              <a:t>From The Start To Present Day!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42951220"/>
              </p:ext>
            </p:extLst>
          </p:nvPr>
        </p:nvGraphicFramePr>
        <p:xfrm>
          <a:off x="914400" y="-152400"/>
          <a:ext cx="7543800" cy="444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4612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Money In Wisconsin During Scott Walker scissors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540550"/>
              </p:ext>
            </p:extLst>
          </p:nvPr>
        </p:nvGraphicFramePr>
        <p:xfrm>
          <a:off x="228600" y="1746813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Users\Owner\AppData\Local\Microsoft\Windows\Temporary Internet Files\Content.IE5\NC9R7PX3\MC90043259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87327">
            <a:off x="5314473" y="228179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AppData\Local\Microsoft\Windows\Temporary Internet Files\Content.IE5\HI4YTDQL\MP91021648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091" y="4724400"/>
            <a:ext cx="21082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5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Scott Walker Series Of Events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111167"/>
              </p:ext>
            </p:extLst>
          </p:nvPr>
        </p:nvGraphicFramePr>
        <p:xfrm>
          <a:off x="457200" y="8305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4229055812"/>
              </p:ext>
            </p:extLst>
          </p:nvPr>
        </p:nvGraphicFramePr>
        <p:xfrm>
          <a:off x="1828800" y="2209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545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Scott Walker Cuts(public workers)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360746"/>
              </p:ext>
            </p:extLst>
          </p:nvPr>
        </p:nvGraphicFramePr>
        <p:xfrm>
          <a:off x="381000" y="1295400"/>
          <a:ext cx="82296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2133600"/>
                <a:gridCol w="1981200"/>
                <a:gridCol w="2057400"/>
              </a:tblGrid>
              <a:tr h="118110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EMTS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NURSES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STUDENTS</a:t>
                      </a:r>
                      <a:endParaRPr lang="en-US" dirty="0"/>
                    </a:p>
                  </a:txBody>
                  <a:tcPr/>
                </a:tc>
              </a:tr>
              <a:tr h="125730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No Union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Union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Union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Unions Could Mean Fired</a:t>
                      </a:r>
                      <a:r>
                        <a:rPr lang="en-US" baseline="0" dirty="0" smtClean="0"/>
                        <a:t> Teachers</a:t>
                      </a:r>
                      <a:endParaRPr lang="en-US" dirty="0"/>
                    </a:p>
                  </a:txBody>
                  <a:tcPr/>
                </a:tc>
              </a:tr>
              <a:tr h="628650">
                <a:tc>
                  <a:txBody>
                    <a:bodyPr/>
                    <a:lstStyle/>
                    <a:p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6286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7300"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7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TAKE A CLASS VOTE TO SEE IF OUR CLASS WANTS TO IMPEACH HIM!! </a:t>
            </a:r>
          </a:p>
          <a:p>
            <a:pPr marL="0" indent="0">
              <a:buNone/>
            </a:pPr>
            <a:r>
              <a:rPr lang="en-US" dirty="0" smtClean="0"/>
              <a:t>First, Go Onto The Scott Walker Page On The Wiki. Second UNDER THE DOTTED LINE (you may have to join my wiki first) Click Edit Then Write Either “ Keep” Or “Impeach” In an open space. Write Your Name Next To It!!!</a:t>
            </a:r>
          </a:p>
          <a:p>
            <a:pPr marL="0" indent="0">
              <a:buNone/>
            </a:pPr>
            <a:r>
              <a:rPr lang="en-US" dirty="0" smtClean="0"/>
              <a:t>Any comments that DON’T have a name WILL be DELETED!!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533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0" name="Picture 2" descr="C:\Users\Owner\AppData\Local\Microsoft\Windows\Temporary Internet Files\Content.IE5\TBPYHPKV\MC9004346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618" y="5257800"/>
            <a:ext cx="1424182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0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186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Scott Walker “Wisconsin's BIGGEST Failure</vt:lpstr>
      <vt:lpstr>Money In Wisconsin During Scott Walker scissors </vt:lpstr>
      <vt:lpstr>Scott Walker Series Of Events</vt:lpstr>
      <vt:lpstr>Scott Walker Cuts(public workers)</vt:lpstr>
      <vt:lpstr>VOTE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Scott Walker “Wisconsins BIGGEST Failure</dc:title>
  <dc:creator>Jamel</dc:creator>
  <cp:lastModifiedBy>Owner</cp:lastModifiedBy>
  <cp:revision>5</cp:revision>
  <dcterms:created xsi:type="dcterms:W3CDTF">2011-02-22T21:50:35Z</dcterms:created>
  <dcterms:modified xsi:type="dcterms:W3CDTF">2011-02-22T22:38:58Z</dcterms:modified>
</cp:coreProperties>
</file>